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 snapToGrid="0" snapToObjects="1">
      <p:cViewPr>
        <p:scale>
          <a:sx n="170" d="100"/>
          <a:sy n="170" d="100"/>
        </p:scale>
        <p:origin x="1728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7061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04196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6539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86109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80630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3943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37614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15947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92272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29684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60523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1ED655-D7A9-9241-B538-6880C83170AB}" type="datetimeFigureOut">
              <a:rPr kumimoji="1" lang="ja-JP" altLang="en-US" smtClean="0"/>
              <a:t>2022/4/8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35FF97-B73B-E844-85BC-76588BD20AB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58653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角丸四角形 4">
            <a:extLst>
              <a:ext uri="{FF2B5EF4-FFF2-40B4-BE49-F238E27FC236}">
                <a16:creationId xmlns:a16="http://schemas.microsoft.com/office/drawing/2014/main" id="{D74C1045-58BF-1348-A7EE-6EE38E3B0313}"/>
              </a:ext>
            </a:extLst>
          </p:cNvPr>
          <p:cNvSpPr/>
          <p:nvPr/>
        </p:nvSpPr>
        <p:spPr>
          <a:xfrm>
            <a:off x="53940" y="3840611"/>
            <a:ext cx="3005191" cy="1948580"/>
          </a:xfrm>
          <a:prstGeom prst="round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350"/>
          </a:p>
        </p:txBody>
      </p:sp>
      <p:sp>
        <p:nvSpPr>
          <p:cNvPr id="6" name="角丸四角形 5">
            <a:extLst>
              <a:ext uri="{FF2B5EF4-FFF2-40B4-BE49-F238E27FC236}">
                <a16:creationId xmlns:a16="http://schemas.microsoft.com/office/drawing/2014/main" id="{557BAB5D-CE44-0047-8AFD-46A5066514A8}"/>
              </a:ext>
            </a:extLst>
          </p:cNvPr>
          <p:cNvSpPr/>
          <p:nvPr/>
        </p:nvSpPr>
        <p:spPr>
          <a:xfrm>
            <a:off x="3615489" y="1112725"/>
            <a:ext cx="3005191" cy="1500721"/>
          </a:xfrm>
          <a:prstGeom prst="round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35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31402225-17CC-2545-BB9E-31F2ADB65234}"/>
              </a:ext>
            </a:extLst>
          </p:cNvPr>
          <p:cNvSpPr txBox="1"/>
          <p:nvPr/>
        </p:nvSpPr>
        <p:spPr>
          <a:xfrm>
            <a:off x="281029" y="3919052"/>
            <a:ext cx="1569660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3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ビジョン（目的）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0C518794-D391-7040-A6A5-0BD657B7BFCB}"/>
              </a:ext>
            </a:extLst>
          </p:cNvPr>
          <p:cNvSpPr txBox="1"/>
          <p:nvPr/>
        </p:nvSpPr>
        <p:spPr>
          <a:xfrm>
            <a:off x="3790819" y="1146413"/>
            <a:ext cx="1396536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3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ゴール（目標）</a:t>
            </a:r>
          </a:p>
        </p:txBody>
      </p:sp>
      <p:sp>
        <p:nvSpPr>
          <p:cNvPr id="9" name="ストライプ矢印 8">
            <a:extLst>
              <a:ext uri="{FF2B5EF4-FFF2-40B4-BE49-F238E27FC236}">
                <a16:creationId xmlns:a16="http://schemas.microsoft.com/office/drawing/2014/main" id="{0EB5FB93-54C3-FE4C-AEE4-0F21AC5E962D}"/>
              </a:ext>
            </a:extLst>
          </p:cNvPr>
          <p:cNvSpPr/>
          <p:nvPr/>
        </p:nvSpPr>
        <p:spPr>
          <a:xfrm rot="18573502">
            <a:off x="2737327" y="2896404"/>
            <a:ext cx="1598709" cy="693356"/>
          </a:xfrm>
          <a:prstGeom prst="stripedRightArrow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>
                <a:solidFill>
                  <a:schemeClr val="tx1"/>
                </a:solidFill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プロセス</a:t>
            </a:r>
            <a:endParaRPr kumimoji="1" lang="ja-JP" altLang="en-US" sz="1350">
              <a:solidFill>
                <a:schemeClr val="tx1"/>
              </a:solidFill>
              <a:latin typeface="Hiragino Maru Gothic ProN W4" panose="020F0400000000000000" pitchFamily="34" charset="-128"/>
              <a:ea typeface="Hiragino Maru Gothic ProN W4" panose="020F0400000000000000" pitchFamily="34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FCB7E96-F1E6-C740-BEA8-B7299250F3C9}"/>
              </a:ext>
            </a:extLst>
          </p:cNvPr>
          <p:cNvSpPr txBox="1"/>
          <p:nvPr/>
        </p:nvSpPr>
        <p:spPr>
          <a:xfrm>
            <a:off x="-39568" y="39872"/>
            <a:ext cx="1742785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3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実習目標設定シート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74953E6D-BD11-1A43-83A2-C36EA3BCF75E}"/>
              </a:ext>
            </a:extLst>
          </p:cNvPr>
          <p:cNvSpPr txBox="1"/>
          <p:nvPr/>
        </p:nvSpPr>
        <p:spPr>
          <a:xfrm>
            <a:off x="2835340" y="73131"/>
            <a:ext cx="274305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年　　月　　日　学籍番号　　　　　氏名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826B3753-D2B0-E541-AD93-5ED487E2C1D0}"/>
              </a:ext>
            </a:extLst>
          </p:cNvPr>
          <p:cNvSpPr txBox="1"/>
          <p:nvPr/>
        </p:nvSpPr>
        <p:spPr>
          <a:xfrm>
            <a:off x="3934486" y="3160967"/>
            <a:ext cx="2774023" cy="258532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3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ビジョンとゴールの理由</a:t>
            </a:r>
            <a:endParaRPr kumimoji="1" lang="en-US" altLang="ja-JP" sz="1350" dirty="0">
              <a:latin typeface="Hiragino Maru Gothic ProN W4" panose="020F0400000000000000" pitchFamily="34" charset="-128"/>
              <a:ea typeface="Hiragino Maru Gothic ProN W4" panose="020F0400000000000000" pitchFamily="34" charset="-128"/>
            </a:endParaRPr>
          </a:p>
          <a:p>
            <a:endParaRPr kumimoji="1" lang="en-US" altLang="ja-JP" sz="1350" dirty="0"/>
          </a:p>
          <a:p>
            <a:endParaRPr kumimoji="1" lang="en-US" altLang="ja-JP" sz="1350" dirty="0"/>
          </a:p>
          <a:p>
            <a:endParaRPr kumimoji="1" lang="en-US" altLang="ja-JP" sz="1350" dirty="0"/>
          </a:p>
          <a:p>
            <a:endParaRPr kumimoji="1" lang="en-US" altLang="ja-JP" sz="1350" dirty="0"/>
          </a:p>
          <a:p>
            <a:endParaRPr kumimoji="1" lang="en-US" altLang="ja-JP" sz="1350" dirty="0"/>
          </a:p>
          <a:p>
            <a:endParaRPr kumimoji="1" lang="en-US" altLang="ja-JP" sz="1350" dirty="0"/>
          </a:p>
          <a:p>
            <a:endParaRPr kumimoji="1" lang="en-US" altLang="ja-JP" sz="1350" dirty="0"/>
          </a:p>
          <a:p>
            <a:endParaRPr kumimoji="1" lang="en-US" altLang="ja-JP" sz="1350" dirty="0"/>
          </a:p>
          <a:p>
            <a:endParaRPr kumimoji="1" lang="en-US" altLang="ja-JP" sz="1350" dirty="0"/>
          </a:p>
          <a:p>
            <a:endParaRPr kumimoji="1" lang="en-US" altLang="ja-JP" sz="1350" dirty="0"/>
          </a:p>
          <a:p>
            <a:endParaRPr kumimoji="1" lang="en-US" altLang="ja-JP" sz="1350" dirty="0"/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9B517BD1-0684-434E-8658-B86A7F2B04AD}"/>
              </a:ext>
            </a:extLst>
          </p:cNvPr>
          <p:cNvSpPr txBox="1"/>
          <p:nvPr/>
        </p:nvSpPr>
        <p:spPr>
          <a:xfrm>
            <a:off x="95497" y="1188042"/>
            <a:ext cx="3147015" cy="90024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＜作成にあたり＞</a:t>
            </a:r>
            <a:endParaRPr kumimoji="1" lang="en-US" altLang="ja-JP" sz="1050" dirty="0">
              <a:latin typeface="Hiragino Maru Gothic ProN W4" panose="020F0400000000000000" pitchFamily="34" charset="-128"/>
              <a:ea typeface="Hiragino Maru Gothic ProN W4" panose="020F0400000000000000" pitchFamily="34" charset="-128"/>
            </a:endParaRPr>
          </a:p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・ビジョン（目的）は、</a:t>
            </a:r>
            <a:r>
              <a:rPr kumimoji="1" lang="ja-JP" altLang="en-US" sz="1050">
                <a:latin typeface="Hiragino Kaku Gothic StdN W8" panose="020B0800000000000000" pitchFamily="34" charset="-128"/>
                <a:ea typeface="Hiragino Kaku Gothic StdN W8" panose="020B0800000000000000" pitchFamily="34" charset="-128"/>
              </a:rPr>
              <a:t>「なんのために」</a:t>
            </a:r>
            <a:endParaRPr kumimoji="1" lang="en-US" altLang="ja-JP" sz="1050" dirty="0">
              <a:latin typeface="Hiragino Kaku Gothic StdN W8" panose="020B0800000000000000" pitchFamily="34" charset="-128"/>
              <a:ea typeface="Hiragino Kaku Gothic StdN W8" panose="020B0800000000000000" pitchFamily="34" charset="-128"/>
            </a:endParaRPr>
          </a:p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　を念頭において考えましょう。</a:t>
            </a:r>
            <a:endParaRPr kumimoji="1" lang="en-US" altLang="ja-JP" sz="1050" dirty="0">
              <a:latin typeface="Hiragino Maru Gothic ProN W4" panose="020F0400000000000000" pitchFamily="34" charset="-128"/>
              <a:ea typeface="Hiragino Maru Gothic ProN W4" panose="020F0400000000000000" pitchFamily="34" charset="-128"/>
            </a:endParaRPr>
          </a:p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・ゴール（目標）は、</a:t>
            </a:r>
            <a:r>
              <a:rPr kumimoji="1" lang="ja-JP" altLang="en-US" sz="1050">
                <a:latin typeface="Hiragino Kaku Gothic StdN W8" panose="020B0800000000000000" pitchFamily="34" charset="-128"/>
                <a:ea typeface="Hiragino Kaku Gothic StdN W8" panose="020B0800000000000000" pitchFamily="34" charset="-128"/>
              </a:rPr>
              <a:t>「何をやり遂げたいのか」</a:t>
            </a:r>
            <a:endParaRPr kumimoji="1" lang="en-US" altLang="ja-JP" sz="1050" dirty="0">
              <a:latin typeface="Hiragino Kaku Gothic StdN W8" panose="020B0800000000000000" pitchFamily="34" charset="-128"/>
              <a:ea typeface="Hiragino Kaku Gothic StdN W8" panose="020B0800000000000000" pitchFamily="34" charset="-128"/>
            </a:endParaRPr>
          </a:p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　を明確な言葉にしましょう。</a:t>
            </a:r>
          </a:p>
        </p:txBody>
      </p:sp>
      <p:sp>
        <p:nvSpPr>
          <p:cNvPr id="14" name="角丸四角形吹き出し 13">
            <a:extLst>
              <a:ext uri="{FF2B5EF4-FFF2-40B4-BE49-F238E27FC236}">
                <a16:creationId xmlns:a16="http://schemas.microsoft.com/office/drawing/2014/main" id="{CD6E039E-1CDD-7B49-ABEE-B9F3E1421502}"/>
              </a:ext>
            </a:extLst>
          </p:cNvPr>
          <p:cNvSpPr/>
          <p:nvPr/>
        </p:nvSpPr>
        <p:spPr>
          <a:xfrm>
            <a:off x="248858" y="2194876"/>
            <a:ext cx="2562240" cy="1470383"/>
          </a:xfrm>
          <a:prstGeom prst="wedgeRoundRectCallout">
            <a:avLst>
              <a:gd name="adj1" fmla="val 61663"/>
              <a:gd name="adj2" fmla="val 35515"/>
              <a:gd name="adj3" fmla="val 16667"/>
            </a:avLst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350"/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DE7FF940-B9A3-8A4E-9304-372B1E2E6039}"/>
              </a:ext>
            </a:extLst>
          </p:cNvPr>
          <p:cNvSpPr txBox="1"/>
          <p:nvPr/>
        </p:nvSpPr>
        <p:spPr>
          <a:xfrm>
            <a:off x="265437" y="2244114"/>
            <a:ext cx="26084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＜ゴールを達成するために必要なことを考えて</a:t>
            </a:r>
            <a:endParaRPr kumimoji="1" lang="en-US" altLang="ja-JP" sz="900" dirty="0">
              <a:latin typeface="Hiragino Maru Gothic ProN W4" panose="020F0400000000000000" pitchFamily="34" charset="-128"/>
              <a:ea typeface="Hiragino Maru Gothic ProN W4" panose="020F0400000000000000" pitchFamily="34" charset="-128"/>
            </a:endParaRPr>
          </a:p>
          <a:p>
            <a:r>
              <a:rPr kumimoji="1" lang="ja-JP" altLang="en-US" sz="90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　　　　　　　　挙げてみよう（プロセス）＞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7E118262-D39D-AD44-AA80-96CA3E54DE21}"/>
              </a:ext>
            </a:extLst>
          </p:cNvPr>
          <p:cNvSpPr txBox="1"/>
          <p:nvPr/>
        </p:nvSpPr>
        <p:spPr>
          <a:xfrm>
            <a:off x="751421" y="526067"/>
            <a:ext cx="5191787" cy="57708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・実習形態　　　　　　　　　　　　　　実習施設</a:t>
            </a:r>
            <a:r>
              <a:rPr kumimoji="1" lang="ja-JP" altLang="en-US" sz="1050" u="sng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　　　　　　　　　　　　　　</a:t>
            </a:r>
            <a:endParaRPr kumimoji="1" lang="en-US" altLang="ja-JP" sz="1050" u="sng" dirty="0">
              <a:latin typeface="Hiragino Maru Gothic ProN W4" panose="020F0400000000000000" pitchFamily="34" charset="-128"/>
              <a:ea typeface="Hiragino Maru Gothic ProN W4" panose="020F0400000000000000" pitchFamily="34" charset="-128"/>
            </a:endParaRPr>
          </a:p>
          <a:p>
            <a:r>
              <a:rPr kumimoji="1" lang="ja-JP" altLang="en-US" sz="1050" u="sng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　　　　　　　　　</a:t>
            </a:r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　</a:t>
            </a:r>
            <a:endParaRPr kumimoji="1" lang="en-US" altLang="ja-JP" sz="1050" dirty="0">
              <a:latin typeface="Hiragino Maru Gothic ProN W4" panose="020F0400000000000000" pitchFamily="34" charset="-128"/>
              <a:ea typeface="Hiragino Maru Gothic ProN W4" panose="020F0400000000000000" pitchFamily="34" charset="-128"/>
            </a:endParaRPr>
          </a:p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・実習期間　　　年　　月　　日</a:t>
            </a:r>
            <a:r>
              <a:rPr kumimoji="1" lang="en-US" altLang="ja-JP" sz="1050" dirty="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〜</a:t>
            </a:r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　　　年　　月　　日</a:t>
            </a:r>
          </a:p>
        </p:txBody>
      </p: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A85B2D0D-A44F-064A-9DB0-AD4520FEC3D7}"/>
              </a:ext>
            </a:extLst>
          </p:cNvPr>
          <p:cNvCxnSpPr/>
          <p:nvPr/>
        </p:nvCxnSpPr>
        <p:spPr>
          <a:xfrm>
            <a:off x="3854290" y="732332"/>
            <a:ext cx="1818526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" name="直線コネクタ 16">
            <a:extLst>
              <a:ext uri="{FF2B5EF4-FFF2-40B4-BE49-F238E27FC236}">
                <a16:creationId xmlns:a16="http://schemas.microsoft.com/office/drawing/2014/main" id="{1E268DE2-CA6D-C64C-8796-67AE8F3B82D0}"/>
              </a:ext>
            </a:extLst>
          </p:cNvPr>
          <p:cNvCxnSpPr/>
          <p:nvPr/>
        </p:nvCxnSpPr>
        <p:spPr>
          <a:xfrm>
            <a:off x="1429744" y="718476"/>
            <a:ext cx="1818526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64BB1BC8-D4A8-AA4D-BD66-298C4974DCCB}"/>
              </a:ext>
            </a:extLst>
          </p:cNvPr>
          <p:cNvSpPr txBox="1"/>
          <p:nvPr/>
        </p:nvSpPr>
        <p:spPr>
          <a:xfrm>
            <a:off x="61260" y="5920351"/>
            <a:ext cx="103105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実習振り返り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A4359290-4CBC-3449-8DFC-7CA894247D11}"/>
              </a:ext>
            </a:extLst>
          </p:cNvPr>
          <p:cNvSpPr txBox="1"/>
          <p:nvPr/>
        </p:nvSpPr>
        <p:spPr>
          <a:xfrm>
            <a:off x="370497" y="6112250"/>
            <a:ext cx="126188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目標達成について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D0C6DC7D-AC44-1D4C-BFF7-B3D7694FDD1E}"/>
              </a:ext>
            </a:extLst>
          </p:cNvPr>
          <p:cNvSpPr txBox="1"/>
          <p:nvPr/>
        </p:nvSpPr>
        <p:spPr>
          <a:xfrm>
            <a:off x="879688" y="6294812"/>
            <a:ext cx="435888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遂行度（自分が目標達成するために実習中どのくらい頑張ったか。）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B8BD2757-AAF9-5C48-AA9D-23BD41E3EF51}"/>
              </a:ext>
            </a:extLst>
          </p:cNvPr>
          <p:cNvSpPr txBox="1"/>
          <p:nvPr/>
        </p:nvSpPr>
        <p:spPr>
          <a:xfrm>
            <a:off x="867473" y="6901179"/>
            <a:ext cx="422423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達成度（自分が設定した目標に対してどのくらい達成できたか。）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AA3B014D-378D-7447-AD74-7FFEFE640A6E}"/>
              </a:ext>
            </a:extLst>
          </p:cNvPr>
          <p:cNvGrpSpPr/>
          <p:nvPr/>
        </p:nvGrpSpPr>
        <p:grpSpPr>
          <a:xfrm>
            <a:off x="1618308" y="6507216"/>
            <a:ext cx="3890186" cy="459405"/>
            <a:chOff x="1441774" y="1586342"/>
            <a:chExt cx="3890186" cy="765443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6DC46C94-32A3-6A43-8921-6CC741812F19}"/>
                </a:ext>
              </a:extLst>
            </p:cNvPr>
            <p:cNvGrpSpPr/>
            <p:nvPr/>
          </p:nvGrpSpPr>
          <p:grpSpPr>
            <a:xfrm>
              <a:off x="1569660" y="1586342"/>
              <a:ext cx="3602182" cy="398702"/>
              <a:chOff x="1569660" y="1967342"/>
              <a:chExt cx="3602182" cy="398702"/>
            </a:xfrm>
          </p:grpSpPr>
          <p:cxnSp>
            <p:nvCxnSpPr>
              <p:cNvPr id="34" name="直線コネクタ 33">
                <a:extLst>
                  <a:ext uri="{FF2B5EF4-FFF2-40B4-BE49-F238E27FC236}">
                    <a16:creationId xmlns:a16="http://schemas.microsoft.com/office/drawing/2014/main" id="{6FEF4BD3-4B7F-7949-8B9F-77E07C86DD92}"/>
                  </a:ext>
                </a:extLst>
              </p:cNvPr>
              <p:cNvCxnSpPr/>
              <p:nvPr/>
            </p:nvCxnSpPr>
            <p:spPr>
              <a:xfrm>
                <a:off x="1569660" y="2133600"/>
                <a:ext cx="3602182" cy="0"/>
              </a:xfrm>
              <a:prstGeom prst="line">
                <a:avLst/>
              </a:prstGeom>
              <a:ln w="19050"/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35" name="直線コネクタ 34">
                <a:extLst>
                  <a:ext uri="{FF2B5EF4-FFF2-40B4-BE49-F238E27FC236}">
                    <a16:creationId xmlns:a16="http://schemas.microsoft.com/office/drawing/2014/main" id="{8A5B0B7B-6990-0C4C-92F9-8A5149E643A8}"/>
                  </a:ext>
                </a:extLst>
              </p:cNvPr>
              <p:cNvCxnSpPr/>
              <p:nvPr/>
            </p:nvCxnSpPr>
            <p:spPr>
              <a:xfrm>
                <a:off x="1569660" y="1972130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直線コネクタ 35">
                <a:extLst>
                  <a:ext uri="{FF2B5EF4-FFF2-40B4-BE49-F238E27FC236}">
                    <a16:creationId xmlns:a16="http://schemas.microsoft.com/office/drawing/2014/main" id="{FB1F9CC7-3AD1-3B4D-9D68-B693C63F1192}"/>
                  </a:ext>
                </a:extLst>
              </p:cNvPr>
              <p:cNvCxnSpPr/>
              <p:nvPr/>
            </p:nvCxnSpPr>
            <p:spPr>
              <a:xfrm>
                <a:off x="1969902" y="1974524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直線コネクタ 36">
                <a:extLst>
                  <a:ext uri="{FF2B5EF4-FFF2-40B4-BE49-F238E27FC236}">
                    <a16:creationId xmlns:a16="http://schemas.microsoft.com/office/drawing/2014/main" id="{22C833B1-2390-C94C-AB87-1E7593382A99}"/>
                  </a:ext>
                </a:extLst>
              </p:cNvPr>
              <p:cNvCxnSpPr/>
              <p:nvPr/>
            </p:nvCxnSpPr>
            <p:spPr>
              <a:xfrm>
                <a:off x="2370144" y="1973327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直線コネクタ 37">
                <a:extLst>
                  <a:ext uri="{FF2B5EF4-FFF2-40B4-BE49-F238E27FC236}">
                    <a16:creationId xmlns:a16="http://schemas.microsoft.com/office/drawing/2014/main" id="{102E37BB-8E1E-1440-870F-F3FA72F4C7CE}"/>
                  </a:ext>
                </a:extLst>
              </p:cNvPr>
              <p:cNvCxnSpPr/>
              <p:nvPr/>
            </p:nvCxnSpPr>
            <p:spPr>
              <a:xfrm>
                <a:off x="2770386" y="1975721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直線コネクタ 38">
                <a:extLst>
                  <a:ext uri="{FF2B5EF4-FFF2-40B4-BE49-F238E27FC236}">
                    <a16:creationId xmlns:a16="http://schemas.microsoft.com/office/drawing/2014/main" id="{1851E91B-A1FE-1B4F-99EC-DF4C1D9FCBE2}"/>
                  </a:ext>
                </a:extLst>
              </p:cNvPr>
              <p:cNvCxnSpPr/>
              <p:nvPr/>
            </p:nvCxnSpPr>
            <p:spPr>
              <a:xfrm>
                <a:off x="3170628" y="1976918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" name="直線コネクタ 39">
                <a:extLst>
                  <a:ext uri="{FF2B5EF4-FFF2-40B4-BE49-F238E27FC236}">
                    <a16:creationId xmlns:a16="http://schemas.microsoft.com/office/drawing/2014/main" id="{1EB134E5-5ED1-DE4D-BCF9-51433A6D10B8}"/>
                  </a:ext>
                </a:extLst>
              </p:cNvPr>
              <p:cNvCxnSpPr/>
              <p:nvPr/>
            </p:nvCxnSpPr>
            <p:spPr>
              <a:xfrm>
                <a:off x="3570870" y="1978117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直線コネクタ 40">
                <a:extLst>
                  <a:ext uri="{FF2B5EF4-FFF2-40B4-BE49-F238E27FC236}">
                    <a16:creationId xmlns:a16="http://schemas.microsoft.com/office/drawing/2014/main" id="{C7C77CCE-0BCD-A343-8274-3AC6699EECBA}"/>
                  </a:ext>
                </a:extLst>
              </p:cNvPr>
              <p:cNvCxnSpPr/>
              <p:nvPr/>
            </p:nvCxnSpPr>
            <p:spPr>
              <a:xfrm>
                <a:off x="3971112" y="1967342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直線コネクタ 41">
                <a:extLst>
                  <a:ext uri="{FF2B5EF4-FFF2-40B4-BE49-F238E27FC236}">
                    <a16:creationId xmlns:a16="http://schemas.microsoft.com/office/drawing/2014/main" id="{27C418D1-A859-5D46-A4A4-5A482E15E8FF}"/>
                  </a:ext>
                </a:extLst>
              </p:cNvPr>
              <p:cNvCxnSpPr/>
              <p:nvPr/>
            </p:nvCxnSpPr>
            <p:spPr>
              <a:xfrm>
                <a:off x="4371354" y="1968539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直線コネクタ 42">
                <a:extLst>
                  <a:ext uri="{FF2B5EF4-FFF2-40B4-BE49-F238E27FC236}">
                    <a16:creationId xmlns:a16="http://schemas.microsoft.com/office/drawing/2014/main" id="{045DD8D1-8854-D14B-B8D2-6FD3A0CA01EA}"/>
                  </a:ext>
                </a:extLst>
              </p:cNvPr>
              <p:cNvCxnSpPr/>
              <p:nvPr/>
            </p:nvCxnSpPr>
            <p:spPr>
              <a:xfrm>
                <a:off x="4771596" y="1969736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直線コネクタ 43">
                <a:extLst>
                  <a:ext uri="{FF2B5EF4-FFF2-40B4-BE49-F238E27FC236}">
                    <a16:creationId xmlns:a16="http://schemas.microsoft.com/office/drawing/2014/main" id="{D3772769-00F3-0941-ACCB-A5BADDB4204F}"/>
                  </a:ext>
                </a:extLst>
              </p:cNvPr>
              <p:cNvCxnSpPr/>
              <p:nvPr/>
            </p:nvCxnSpPr>
            <p:spPr>
              <a:xfrm>
                <a:off x="5171842" y="1970933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4" name="テキスト ボックス 23">
              <a:extLst>
                <a:ext uri="{FF2B5EF4-FFF2-40B4-BE49-F238E27FC236}">
                  <a16:creationId xmlns:a16="http://schemas.microsoft.com/office/drawing/2014/main" id="{0FB3212E-C5EA-BC42-A44E-B3E56C272576}"/>
                </a:ext>
              </a:extLst>
            </p:cNvPr>
            <p:cNvSpPr txBox="1"/>
            <p:nvPr/>
          </p:nvSpPr>
          <p:spPr>
            <a:xfrm>
              <a:off x="1441774" y="1872417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1</a:t>
              </a:r>
              <a:endParaRPr kumimoji="1" lang="ja-JP" altLang="en-US" sz="1200"/>
            </a:p>
          </p:txBody>
        </p:sp>
        <p:sp>
          <p:nvSpPr>
            <p:cNvPr id="25" name="テキスト ボックス 24">
              <a:extLst>
                <a:ext uri="{FF2B5EF4-FFF2-40B4-BE49-F238E27FC236}">
                  <a16:creationId xmlns:a16="http://schemas.microsoft.com/office/drawing/2014/main" id="{5A6B38F9-817B-A246-816C-E27A1ABF0FD3}"/>
                </a:ext>
              </a:extLst>
            </p:cNvPr>
            <p:cNvSpPr txBox="1"/>
            <p:nvPr/>
          </p:nvSpPr>
          <p:spPr>
            <a:xfrm>
              <a:off x="1836044" y="1874648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2</a:t>
              </a:r>
              <a:endParaRPr kumimoji="1" lang="ja-JP" altLang="en-US" sz="1200"/>
            </a:p>
          </p:txBody>
        </p:sp>
        <p:sp>
          <p:nvSpPr>
            <p:cNvPr id="26" name="テキスト ボックス 25">
              <a:extLst>
                <a:ext uri="{FF2B5EF4-FFF2-40B4-BE49-F238E27FC236}">
                  <a16:creationId xmlns:a16="http://schemas.microsoft.com/office/drawing/2014/main" id="{52829125-951F-AD43-A882-4A86E8D77478}"/>
                </a:ext>
              </a:extLst>
            </p:cNvPr>
            <p:cNvSpPr txBox="1"/>
            <p:nvPr/>
          </p:nvSpPr>
          <p:spPr>
            <a:xfrm>
              <a:off x="2230314" y="1876879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3</a:t>
              </a:r>
              <a:endParaRPr kumimoji="1" lang="ja-JP" altLang="en-US" sz="1200"/>
            </a:p>
          </p:txBody>
        </p: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B0FB4714-0E9F-6D4F-BD10-FEA1E6543A8B}"/>
                </a:ext>
              </a:extLst>
            </p:cNvPr>
            <p:cNvSpPr txBox="1"/>
            <p:nvPr/>
          </p:nvSpPr>
          <p:spPr>
            <a:xfrm>
              <a:off x="2624584" y="1879110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4</a:t>
              </a:r>
              <a:endParaRPr kumimoji="1" lang="ja-JP" altLang="en-US" sz="1200"/>
            </a:p>
          </p:txBody>
        </p:sp>
        <p:sp>
          <p:nvSpPr>
            <p:cNvPr id="28" name="テキスト ボックス 27">
              <a:extLst>
                <a:ext uri="{FF2B5EF4-FFF2-40B4-BE49-F238E27FC236}">
                  <a16:creationId xmlns:a16="http://schemas.microsoft.com/office/drawing/2014/main" id="{1E8F1830-BDAB-9F45-890D-799527D5ED6D}"/>
                </a:ext>
              </a:extLst>
            </p:cNvPr>
            <p:cNvSpPr txBox="1"/>
            <p:nvPr/>
          </p:nvSpPr>
          <p:spPr>
            <a:xfrm>
              <a:off x="3018854" y="1870189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5</a:t>
              </a:r>
              <a:endParaRPr kumimoji="1" lang="ja-JP" altLang="en-US" sz="1200"/>
            </a:p>
          </p:txBody>
        </p:sp>
        <p:sp>
          <p:nvSpPr>
            <p:cNvPr id="29" name="テキスト ボックス 28">
              <a:extLst>
                <a:ext uri="{FF2B5EF4-FFF2-40B4-BE49-F238E27FC236}">
                  <a16:creationId xmlns:a16="http://schemas.microsoft.com/office/drawing/2014/main" id="{B8244151-9E68-A244-BE90-52D4FE8AFCCE}"/>
                </a:ext>
              </a:extLst>
            </p:cNvPr>
            <p:cNvSpPr txBox="1"/>
            <p:nvPr/>
          </p:nvSpPr>
          <p:spPr>
            <a:xfrm>
              <a:off x="3413124" y="1881341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6</a:t>
              </a:r>
              <a:endParaRPr kumimoji="1" lang="ja-JP" altLang="en-US" sz="1200"/>
            </a:p>
          </p:txBody>
        </p:sp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AB958FFC-59FF-444C-9BE1-22525F79046D}"/>
                </a:ext>
              </a:extLst>
            </p:cNvPr>
            <p:cNvSpPr txBox="1"/>
            <p:nvPr/>
          </p:nvSpPr>
          <p:spPr>
            <a:xfrm>
              <a:off x="3807394" y="1890260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7</a:t>
              </a:r>
              <a:endParaRPr kumimoji="1" lang="ja-JP" altLang="en-US" sz="1200"/>
            </a:p>
          </p:txBody>
        </p:sp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48166448-A905-6544-96F4-C90D38B53592}"/>
                </a:ext>
              </a:extLst>
            </p:cNvPr>
            <p:cNvSpPr txBox="1"/>
            <p:nvPr/>
          </p:nvSpPr>
          <p:spPr>
            <a:xfrm>
              <a:off x="4201664" y="1883570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8</a:t>
              </a:r>
              <a:endParaRPr kumimoji="1" lang="ja-JP" altLang="en-US" sz="1200"/>
            </a:p>
          </p:txBody>
        </p:sp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2A2031E0-E645-A046-B161-EB2D12D1D540}"/>
                </a:ext>
              </a:extLst>
            </p:cNvPr>
            <p:cNvSpPr txBox="1"/>
            <p:nvPr/>
          </p:nvSpPr>
          <p:spPr>
            <a:xfrm>
              <a:off x="4595934" y="1885799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9</a:t>
              </a:r>
              <a:endParaRPr kumimoji="1" lang="ja-JP" altLang="en-US" sz="1200"/>
            </a:p>
          </p:txBody>
        </p:sp>
        <p:sp>
          <p:nvSpPr>
            <p:cNvPr id="33" name="テキスト ボックス 32">
              <a:extLst>
                <a:ext uri="{FF2B5EF4-FFF2-40B4-BE49-F238E27FC236}">
                  <a16:creationId xmlns:a16="http://schemas.microsoft.com/office/drawing/2014/main" id="{8EED39D4-B87C-7C47-BBF1-FBBA3E5BB051}"/>
                </a:ext>
              </a:extLst>
            </p:cNvPr>
            <p:cNvSpPr txBox="1"/>
            <p:nvPr/>
          </p:nvSpPr>
          <p:spPr>
            <a:xfrm>
              <a:off x="4990200" y="1888029"/>
              <a:ext cx="341760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10</a:t>
              </a:r>
              <a:endParaRPr kumimoji="1" lang="ja-JP" altLang="en-US" sz="1200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0F4A7B5E-0FD1-484C-A4B0-D1D675831EE1}"/>
              </a:ext>
            </a:extLst>
          </p:cNvPr>
          <p:cNvSpPr txBox="1"/>
          <p:nvPr/>
        </p:nvSpPr>
        <p:spPr>
          <a:xfrm>
            <a:off x="-20910" y="8075505"/>
            <a:ext cx="126188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＜学生コメント＞</a:t>
            </a: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2C538038-65F4-A747-8932-B74778D7D6CD}"/>
              </a:ext>
            </a:extLst>
          </p:cNvPr>
          <p:cNvSpPr txBox="1"/>
          <p:nvPr/>
        </p:nvSpPr>
        <p:spPr>
          <a:xfrm>
            <a:off x="858549" y="7510701"/>
            <a:ext cx="408958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満足度（自分が設定した目標に対してどのくらい満足したか。）</a:t>
            </a:r>
          </a:p>
        </p:txBody>
      </p: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251D27AF-375C-5049-81AF-29D7A0ED8540}"/>
              </a:ext>
            </a:extLst>
          </p:cNvPr>
          <p:cNvCxnSpPr/>
          <p:nvPr/>
        </p:nvCxnSpPr>
        <p:spPr>
          <a:xfrm>
            <a:off x="23960" y="5867632"/>
            <a:ext cx="6804060" cy="4190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3" name="グループ化 92">
            <a:extLst>
              <a:ext uri="{FF2B5EF4-FFF2-40B4-BE49-F238E27FC236}">
                <a16:creationId xmlns:a16="http://schemas.microsoft.com/office/drawing/2014/main" id="{ECB6FF03-F94F-6B42-BC77-44FF4A865014}"/>
              </a:ext>
            </a:extLst>
          </p:cNvPr>
          <p:cNvGrpSpPr/>
          <p:nvPr/>
        </p:nvGrpSpPr>
        <p:grpSpPr>
          <a:xfrm>
            <a:off x="1618308" y="7140180"/>
            <a:ext cx="3890186" cy="459405"/>
            <a:chOff x="1441774" y="1586342"/>
            <a:chExt cx="3890186" cy="765443"/>
          </a:xfrm>
        </p:grpSpPr>
        <p:grpSp>
          <p:nvGrpSpPr>
            <p:cNvPr id="94" name="グループ化 93">
              <a:extLst>
                <a:ext uri="{FF2B5EF4-FFF2-40B4-BE49-F238E27FC236}">
                  <a16:creationId xmlns:a16="http://schemas.microsoft.com/office/drawing/2014/main" id="{835375D3-CB8C-B345-9402-95BEA280D7AE}"/>
                </a:ext>
              </a:extLst>
            </p:cNvPr>
            <p:cNvGrpSpPr/>
            <p:nvPr/>
          </p:nvGrpSpPr>
          <p:grpSpPr>
            <a:xfrm>
              <a:off x="1569660" y="1586342"/>
              <a:ext cx="3602182" cy="398702"/>
              <a:chOff x="1569660" y="1967342"/>
              <a:chExt cx="3602182" cy="398702"/>
            </a:xfrm>
          </p:grpSpPr>
          <p:cxnSp>
            <p:nvCxnSpPr>
              <p:cNvPr id="105" name="直線コネクタ 104">
                <a:extLst>
                  <a:ext uri="{FF2B5EF4-FFF2-40B4-BE49-F238E27FC236}">
                    <a16:creationId xmlns:a16="http://schemas.microsoft.com/office/drawing/2014/main" id="{F5C471FD-5E3E-6749-B151-35C4B5F4760E}"/>
                  </a:ext>
                </a:extLst>
              </p:cNvPr>
              <p:cNvCxnSpPr/>
              <p:nvPr/>
            </p:nvCxnSpPr>
            <p:spPr>
              <a:xfrm>
                <a:off x="1569660" y="2133600"/>
                <a:ext cx="3602182" cy="0"/>
              </a:xfrm>
              <a:prstGeom prst="line">
                <a:avLst/>
              </a:prstGeom>
              <a:ln w="19050"/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06" name="直線コネクタ 105">
                <a:extLst>
                  <a:ext uri="{FF2B5EF4-FFF2-40B4-BE49-F238E27FC236}">
                    <a16:creationId xmlns:a16="http://schemas.microsoft.com/office/drawing/2014/main" id="{504C7682-77D2-D747-B3C8-5F3DBD805355}"/>
                  </a:ext>
                </a:extLst>
              </p:cNvPr>
              <p:cNvCxnSpPr/>
              <p:nvPr/>
            </p:nvCxnSpPr>
            <p:spPr>
              <a:xfrm>
                <a:off x="1569660" y="1972130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7" name="直線コネクタ 106">
                <a:extLst>
                  <a:ext uri="{FF2B5EF4-FFF2-40B4-BE49-F238E27FC236}">
                    <a16:creationId xmlns:a16="http://schemas.microsoft.com/office/drawing/2014/main" id="{2175F04C-43B3-5347-ADBD-C9BAC929A99A}"/>
                  </a:ext>
                </a:extLst>
              </p:cNvPr>
              <p:cNvCxnSpPr/>
              <p:nvPr/>
            </p:nvCxnSpPr>
            <p:spPr>
              <a:xfrm>
                <a:off x="1969902" y="1974524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8" name="直線コネクタ 107">
                <a:extLst>
                  <a:ext uri="{FF2B5EF4-FFF2-40B4-BE49-F238E27FC236}">
                    <a16:creationId xmlns:a16="http://schemas.microsoft.com/office/drawing/2014/main" id="{93D1F777-3E4A-5C41-BE02-8580619D0B2F}"/>
                  </a:ext>
                </a:extLst>
              </p:cNvPr>
              <p:cNvCxnSpPr/>
              <p:nvPr/>
            </p:nvCxnSpPr>
            <p:spPr>
              <a:xfrm>
                <a:off x="2370144" y="1973327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" name="直線コネクタ 108">
                <a:extLst>
                  <a:ext uri="{FF2B5EF4-FFF2-40B4-BE49-F238E27FC236}">
                    <a16:creationId xmlns:a16="http://schemas.microsoft.com/office/drawing/2014/main" id="{2344BF97-B220-B34C-B3E3-AE50A0F42965}"/>
                  </a:ext>
                </a:extLst>
              </p:cNvPr>
              <p:cNvCxnSpPr/>
              <p:nvPr/>
            </p:nvCxnSpPr>
            <p:spPr>
              <a:xfrm>
                <a:off x="2770386" y="1975721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" name="直線コネクタ 109">
                <a:extLst>
                  <a:ext uri="{FF2B5EF4-FFF2-40B4-BE49-F238E27FC236}">
                    <a16:creationId xmlns:a16="http://schemas.microsoft.com/office/drawing/2014/main" id="{6A59D9C3-F928-074D-82D5-1F5A101875EC}"/>
                  </a:ext>
                </a:extLst>
              </p:cNvPr>
              <p:cNvCxnSpPr/>
              <p:nvPr/>
            </p:nvCxnSpPr>
            <p:spPr>
              <a:xfrm>
                <a:off x="3170628" y="1976918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" name="直線コネクタ 110">
                <a:extLst>
                  <a:ext uri="{FF2B5EF4-FFF2-40B4-BE49-F238E27FC236}">
                    <a16:creationId xmlns:a16="http://schemas.microsoft.com/office/drawing/2014/main" id="{C77E099A-2740-CD4B-88B9-8700B310FDDF}"/>
                  </a:ext>
                </a:extLst>
              </p:cNvPr>
              <p:cNvCxnSpPr/>
              <p:nvPr/>
            </p:nvCxnSpPr>
            <p:spPr>
              <a:xfrm>
                <a:off x="3570870" y="1978117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2" name="直線コネクタ 111">
                <a:extLst>
                  <a:ext uri="{FF2B5EF4-FFF2-40B4-BE49-F238E27FC236}">
                    <a16:creationId xmlns:a16="http://schemas.microsoft.com/office/drawing/2014/main" id="{6C444115-BA58-C94F-AEBB-8697A1163981}"/>
                  </a:ext>
                </a:extLst>
              </p:cNvPr>
              <p:cNvCxnSpPr/>
              <p:nvPr/>
            </p:nvCxnSpPr>
            <p:spPr>
              <a:xfrm>
                <a:off x="3971112" y="1967342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3" name="直線コネクタ 112">
                <a:extLst>
                  <a:ext uri="{FF2B5EF4-FFF2-40B4-BE49-F238E27FC236}">
                    <a16:creationId xmlns:a16="http://schemas.microsoft.com/office/drawing/2014/main" id="{6B8B9F1F-B02B-B34C-BBFD-BDBED7528271}"/>
                  </a:ext>
                </a:extLst>
              </p:cNvPr>
              <p:cNvCxnSpPr/>
              <p:nvPr/>
            </p:nvCxnSpPr>
            <p:spPr>
              <a:xfrm>
                <a:off x="4371354" y="1968539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4" name="直線コネクタ 113">
                <a:extLst>
                  <a:ext uri="{FF2B5EF4-FFF2-40B4-BE49-F238E27FC236}">
                    <a16:creationId xmlns:a16="http://schemas.microsoft.com/office/drawing/2014/main" id="{128214D2-807D-5548-B8C7-459D8C7883B8}"/>
                  </a:ext>
                </a:extLst>
              </p:cNvPr>
              <p:cNvCxnSpPr/>
              <p:nvPr/>
            </p:nvCxnSpPr>
            <p:spPr>
              <a:xfrm>
                <a:off x="4771596" y="1969736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5" name="直線コネクタ 114">
                <a:extLst>
                  <a:ext uri="{FF2B5EF4-FFF2-40B4-BE49-F238E27FC236}">
                    <a16:creationId xmlns:a16="http://schemas.microsoft.com/office/drawing/2014/main" id="{A2DE25D0-A4C6-C940-9443-E6CA11265AA2}"/>
                  </a:ext>
                </a:extLst>
              </p:cNvPr>
              <p:cNvCxnSpPr/>
              <p:nvPr/>
            </p:nvCxnSpPr>
            <p:spPr>
              <a:xfrm>
                <a:off x="5171842" y="1970933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5" name="テキスト ボックス 94">
              <a:extLst>
                <a:ext uri="{FF2B5EF4-FFF2-40B4-BE49-F238E27FC236}">
                  <a16:creationId xmlns:a16="http://schemas.microsoft.com/office/drawing/2014/main" id="{DC101AE3-BFF2-7145-B23F-1A4900D64180}"/>
                </a:ext>
              </a:extLst>
            </p:cNvPr>
            <p:cNvSpPr txBox="1"/>
            <p:nvPr/>
          </p:nvSpPr>
          <p:spPr>
            <a:xfrm>
              <a:off x="1441774" y="1872417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1</a:t>
              </a:r>
              <a:endParaRPr kumimoji="1" lang="ja-JP" altLang="en-US" sz="1200"/>
            </a:p>
          </p:txBody>
        </p:sp>
        <p:sp>
          <p:nvSpPr>
            <p:cNvPr id="96" name="テキスト ボックス 95">
              <a:extLst>
                <a:ext uri="{FF2B5EF4-FFF2-40B4-BE49-F238E27FC236}">
                  <a16:creationId xmlns:a16="http://schemas.microsoft.com/office/drawing/2014/main" id="{0228E6F2-8D1D-5B49-80BF-700E5B7AE6AA}"/>
                </a:ext>
              </a:extLst>
            </p:cNvPr>
            <p:cNvSpPr txBox="1"/>
            <p:nvPr/>
          </p:nvSpPr>
          <p:spPr>
            <a:xfrm>
              <a:off x="1836044" y="1874648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2</a:t>
              </a:r>
              <a:endParaRPr kumimoji="1" lang="ja-JP" altLang="en-US" sz="1200"/>
            </a:p>
          </p:txBody>
        </p:sp>
        <p:sp>
          <p:nvSpPr>
            <p:cNvPr id="97" name="テキスト ボックス 96">
              <a:extLst>
                <a:ext uri="{FF2B5EF4-FFF2-40B4-BE49-F238E27FC236}">
                  <a16:creationId xmlns:a16="http://schemas.microsoft.com/office/drawing/2014/main" id="{F1124B89-661D-F44F-9EB7-40DC68A0516C}"/>
                </a:ext>
              </a:extLst>
            </p:cNvPr>
            <p:cNvSpPr txBox="1"/>
            <p:nvPr/>
          </p:nvSpPr>
          <p:spPr>
            <a:xfrm>
              <a:off x="2230314" y="1876879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3</a:t>
              </a:r>
              <a:endParaRPr kumimoji="1" lang="ja-JP" altLang="en-US" sz="1200"/>
            </a:p>
          </p:txBody>
        </p:sp>
        <p:sp>
          <p:nvSpPr>
            <p:cNvPr id="98" name="テキスト ボックス 97">
              <a:extLst>
                <a:ext uri="{FF2B5EF4-FFF2-40B4-BE49-F238E27FC236}">
                  <a16:creationId xmlns:a16="http://schemas.microsoft.com/office/drawing/2014/main" id="{4BE36E71-2A81-7543-B947-D95D593F951D}"/>
                </a:ext>
              </a:extLst>
            </p:cNvPr>
            <p:cNvSpPr txBox="1"/>
            <p:nvPr/>
          </p:nvSpPr>
          <p:spPr>
            <a:xfrm>
              <a:off x="2624584" y="1879110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4</a:t>
              </a:r>
              <a:endParaRPr kumimoji="1" lang="ja-JP" altLang="en-US" sz="1200"/>
            </a:p>
          </p:txBody>
        </p:sp>
        <p:sp>
          <p:nvSpPr>
            <p:cNvPr id="99" name="テキスト ボックス 98">
              <a:extLst>
                <a:ext uri="{FF2B5EF4-FFF2-40B4-BE49-F238E27FC236}">
                  <a16:creationId xmlns:a16="http://schemas.microsoft.com/office/drawing/2014/main" id="{6C78900A-896B-E840-A8B2-8B1F6AE4B04A}"/>
                </a:ext>
              </a:extLst>
            </p:cNvPr>
            <p:cNvSpPr txBox="1"/>
            <p:nvPr/>
          </p:nvSpPr>
          <p:spPr>
            <a:xfrm>
              <a:off x="3018854" y="1870189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5</a:t>
              </a:r>
              <a:endParaRPr kumimoji="1" lang="ja-JP" altLang="en-US" sz="1200"/>
            </a:p>
          </p:txBody>
        </p:sp>
        <p:sp>
          <p:nvSpPr>
            <p:cNvPr id="100" name="テキスト ボックス 99">
              <a:extLst>
                <a:ext uri="{FF2B5EF4-FFF2-40B4-BE49-F238E27FC236}">
                  <a16:creationId xmlns:a16="http://schemas.microsoft.com/office/drawing/2014/main" id="{7137D911-3DDC-B348-8E3A-E9DB07AB7DED}"/>
                </a:ext>
              </a:extLst>
            </p:cNvPr>
            <p:cNvSpPr txBox="1"/>
            <p:nvPr/>
          </p:nvSpPr>
          <p:spPr>
            <a:xfrm>
              <a:off x="3413124" y="1881341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6</a:t>
              </a:r>
              <a:endParaRPr kumimoji="1" lang="ja-JP" altLang="en-US" sz="1200"/>
            </a:p>
          </p:txBody>
        </p:sp>
        <p:sp>
          <p:nvSpPr>
            <p:cNvPr id="101" name="テキスト ボックス 100">
              <a:extLst>
                <a:ext uri="{FF2B5EF4-FFF2-40B4-BE49-F238E27FC236}">
                  <a16:creationId xmlns:a16="http://schemas.microsoft.com/office/drawing/2014/main" id="{1626572A-F3A9-3A49-8F5C-E3050E80F251}"/>
                </a:ext>
              </a:extLst>
            </p:cNvPr>
            <p:cNvSpPr txBox="1"/>
            <p:nvPr/>
          </p:nvSpPr>
          <p:spPr>
            <a:xfrm>
              <a:off x="3807394" y="1890260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7</a:t>
              </a:r>
              <a:endParaRPr kumimoji="1" lang="ja-JP" altLang="en-US" sz="1200"/>
            </a:p>
          </p:txBody>
        </p:sp>
        <p:sp>
          <p:nvSpPr>
            <p:cNvPr id="102" name="テキスト ボックス 101">
              <a:extLst>
                <a:ext uri="{FF2B5EF4-FFF2-40B4-BE49-F238E27FC236}">
                  <a16:creationId xmlns:a16="http://schemas.microsoft.com/office/drawing/2014/main" id="{78D36B67-5782-DA4E-953F-FA33AFEB6D6A}"/>
                </a:ext>
              </a:extLst>
            </p:cNvPr>
            <p:cNvSpPr txBox="1"/>
            <p:nvPr/>
          </p:nvSpPr>
          <p:spPr>
            <a:xfrm>
              <a:off x="4201664" y="1883570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8</a:t>
              </a:r>
              <a:endParaRPr kumimoji="1" lang="ja-JP" altLang="en-US" sz="1200"/>
            </a:p>
          </p:txBody>
        </p:sp>
        <p:sp>
          <p:nvSpPr>
            <p:cNvPr id="103" name="テキスト ボックス 102">
              <a:extLst>
                <a:ext uri="{FF2B5EF4-FFF2-40B4-BE49-F238E27FC236}">
                  <a16:creationId xmlns:a16="http://schemas.microsoft.com/office/drawing/2014/main" id="{3935ADC7-71AF-F64B-A95A-4629C195C9CE}"/>
                </a:ext>
              </a:extLst>
            </p:cNvPr>
            <p:cNvSpPr txBox="1"/>
            <p:nvPr/>
          </p:nvSpPr>
          <p:spPr>
            <a:xfrm>
              <a:off x="4595934" y="1885799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9</a:t>
              </a:r>
              <a:endParaRPr kumimoji="1" lang="ja-JP" altLang="en-US" sz="1200"/>
            </a:p>
          </p:txBody>
        </p:sp>
        <p:sp>
          <p:nvSpPr>
            <p:cNvPr id="104" name="テキスト ボックス 103">
              <a:extLst>
                <a:ext uri="{FF2B5EF4-FFF2-40B4-BE49-F238E27FC236}">
                  <a16:creationId xmlns:a16="http://schemas.microsoft.com/office/drawing/2014/main" id="{34525F79-4BC5-AB4F-B201-2377C32F6DED}"/>
                </a:ext>
              </a:extLst>
            </p:cNvPr>
            <p:cNvSpPr txBox="1"/>
            <p:nvPr/>
          </p:nvSpPr>
          <p:spPr>
            <a:xfrm>
              <a:off x="4990200" y="1888029"/>
              <a:ext cx="341760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10</a:t>
              </a:r>
              <a:endParaRPr kumimoji="1" lang="ja-JP" altLang="en-US" sz="1200"/>
            </a:p>
          </p:txBody>
        </p:sp>
      </p:grp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23EACBB7-211E-5940-A575-6CFD4DA9F7E3}"/>
              </a:ext>
            </a:extLst>
          </p:cNvPr>
          <p:cNvGrpSpPr/>
          <p:nvPr/>
        </p:nvGrpSpPr>
        <p:grpSpPr>
          <a:xfrm>
            <a:off x="1618308" y="7748411"/>
            <a:ext cx="3890186" cy="459405"/>
            <a:chOff x="1441774" y="1586342"/>
            <a:chExt cx="3890186" cy="765443"/>
          </a:xfrm>
        </p:grpSpPr>
        <p:grpSp>
          <p:nvGrpSpPr>
            <p:cNvPr id="117" name="グループ化 116">
              <a:extLst>
                <a:ext uri="{FF2B5EF4-FFF2-40B4-BE49-F238E27FC236}">
                  <a16:creationId xmlns:a16="http://schemas.microsoft.com/office/drawing/2014/main" id="{E30A5858-5491-7347-9432-723F0C703DA6}"/>
                </a:ext>
              </a:extLst>
            </p:cNvPr>
            <p:cNvGrpSpPr/>
            <p:nvPr/>
          </p:nvGrpSpPr>
          <p:grpSpPr>
            <a:xfrm>
              <a:off x="1569660" y="1586342"/>
              <a:ext cx="3602182" cy="398702"/>
              <a:chOff x="1569660" y="1967342"/>
              <a:chExt cx="3602182" cy="398702"/>
            </a:xfrm>
          </p:grpSpPr>
          <p:cxnSp>
            <p:nvCxnSpPr>
              <p:cNvPr id="128" name="直線コネクタ 127">
                <a:extLst>
                  <a:ext uri="{FF2B5EF4-FFF2-40B4-BE49-F238E27FC236}">
                    <a16:creationId xmlns:a16="http://schemas.microsoft.com/office/drawing/2014/main" id="{25AAC3F3-7789-DC4E-82B4-D019470E5545}"/>
                  </a:ext>
                </a:extLst>
              </p:cNvPr>
              <p:cNvCxnSpPr/>
              <p:nvPr/>
            </p:nvCxnSpPr>
            <p:spPr>
              <a:xfrm>
                <a:off x="1569660" y="2133600"/>
                <a:ext cx="3602182" cy="0"/>
              </a:xfrm>
              <a:prstGeom prst="line">
                <a:avLst/>
              </a:prstGeom>
              <a:ln w="19050"/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129" name="直線コネクタ 128">
                <a:extLst>
                  <a:ext uri="{FF2B5EF4-FFF2-40B4-BE49-F238E27FC236}">
                    <a16:creationId xmlns:a16="http://schemas.microsoft.com/office/drawing/2014/main" id="{E27A73BC-9A72-9E45-9C02-D28AC265F179}"/>
                  </a:ext>
                </a:extLst>
              </p:cNvPr>
              <p:cNvCxnSpPr/>
              <p:nvPr/>
            </p:nvCxnSpPr>
            <p:spPr>
              <a:xfrm>
                <a:off x="1569660" y="1972130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0" name="直線コネクタ 129">
                <a:extLst>
                  <a:ext uri="{FF2B5EF4-FFF2-40B4-BE49-F238E27FC236}">
                    <a16:creationId xmlns:a16="http://schemas.microsoft.com/office/drawing/2014/main" id="{12393178-EE9D-904C-BF2D-8CE0452CCB7A}"/>
                  </a:ext>
                </a:extLst>
              </p:cNvPr>
              <p:cNvCxnSpPr/>
              <p:nvPr/>
            </p:nvCxnSpPr>
            <p:spPr>
              <a:xfrm>
                <a:off x="1969902" y="1974524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1" name="直線コネクタ 130">
                <a:extLst>
                  <a:ext uri="{FF2B5EF4-FFF2-40B4-BE49-F238E27FC236}">
                    <a16:creationId xmlns:a16="http://schemas.microsoft.com/office/drawing/2014/main" id="{E20C7569-663E-7B45-B00B-13D0618AB599}"/>
                  </a:ext>
                </a:extLst>
              </p:cNvPr>
              <p:cNvCxnSpPr/>
              <p:nvPr/>
            </p:nvCxnSpPr>
            <p:spPr>
              <a:xfrm>
                <a:off x="2370144" y="1973327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2" name="直線コネクタ 131">
                <a:extLst>
                  <a:ext uri="{FF2B5EF4-FFF2-40B4-BE49-F238E27FC236}">
                    <a16:creationId xmlns:a16="http://schemas.microsoft.com/office/drawing/2014/main" id="{28A40D89-1F5D-C647-808F-E1BD32719E60}"/>
                  </a:ext>
                </a:extLst>
              </p:cNvPr>
              <p:cNvCxnSpPr/>
              <p:nvPr/>
            </p:nvCxnSpPr>
            <p:spPr>
              <a:xfrm>
                <a:off x="2770386" y="1975721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3" name="直線コネクタ 132">
                <a:extLst>
                  <a:ext uri="{FF2B5EF4-FFF2-40B4-BE49-F238E27FC236}">
                    <a16:creationId xmlns:a16="http://schemas.microsoft.com/office/drawing/2014/main" id="{51B3F5DD-1A7E-D240-99FF-0E6567040AEA}"/>
                  </a:ext>
                </a:extLst>
              </p:cNvPr>
              <p:cNvCxnSpPr/>
              <p:nvPr/>
            </p:nvCxnSpPr>
            <p:spPr>
              <a:xfrm>
                <a:off x="3170628" y="1976918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4" name="直線コネクタ 133">
                <a:extLst>
                  <a:ext uri="{FF2B5EF4-FFF2-40B4-BE49-F238E27FC236}">
                    <a16:creationId xmlns:a16="http://schemas.microsoft.com/office/drawing/2014/main" id="{9A80B89F-9964-2645-8F26-32F3180C392D}"/>
                  </a:ext>
                </a:extLst>
              </p:cNvPr>
              <p:cNvCxnSpPr/>
              <p:nvPr/>
            </p:nvCxnSpPr>
            <p:spPr>
              <a:xfrm>
                <a:off x="3570870" y="1978117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5" name="直線コネクタ 134">
                <a:extLst>
                  <a:ext uri="{FF2B5EF4-FFF2-40B4-BE49-F238E27FC236}">
                    <a16:creationId xmlns:a16="http://schemas.microsoft.com/office/drawing/2014/main" id="{6A9D8454-4976-AE4B-A8B5-3D03C06CC682}"/>
                  </a:ext>
                </a:extLst>
              </p:cNvPr>
              <p:cNvCxnSpPr/>
              <p:nvPr/>
            </p:nvCxnSpPr>
            <p:spPr>
              <a:xfrm>
                <a:off x="3971112" y="1967342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6" name="直線コネクタ 135">
                <a:extLst>
                  <a:ext uri="{FF2B5EF4-FFF2-40B4-BE49-F238E27FC236}">
                    <a16:creationId xmlns:a16="http://schemas.microsoft.com/office/drawing/2014/main" id="{0B4E8AA9-9677-D94B-9FD2-2D74E8A14F95}"/>
                  </a:ext>
                </a:extLst>
              </p:cNvPr>
              <p:cNvCxnSpPr/>
              <p:nvPr/>
            </p:nvCxnSpPr>
            <p:spPr>
              <a:xfrm>
                <a:off x="4371354" y="1968539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7" name="直線コネクタ 136">
                <a:extLst>
                  <a:ext uri="{FF2B5EF4-FFF2-40B4-BE49-F238E27FC236}">
                    <a16:creationId xmlns:a16="http://schemas.microsoft.com/office/drawing/2014/main" id="{0BD93667-776F-5B4A-9F7A-1FAF9A31048C}"/>
                  </a:ext>
                </a:extLst>
              </p:cNvPr>
              <p:cNvCxnSpPr/>
              <p:nvPr/>
            </p:nvCxnSpPr>
            <p:spPr>
              <a:xfrm>
                <a:off x="4771596" y="1969736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8" name="直線コネクタ 137">
                <a:extLst>
                  <a:ext uri="{FF2B5EF4-FFF2-40B4-BE49-F238E27FC236}">
                    <a16:creationId xmlns:a16="http://schemas.microsoft.com/office/drawing/2014/main" id="{8AC71B86-69B4-284A-B3A5-5FBD455FA1AD}"/>
                  </a:ext>
                </a:extLst>
              </p:cNvPr>
              <p:cNvCxnSpPr/>
              <p:nvPr/>
            </p:nvCxnSpPr>
            <p:spPr>
              <a:xfrm>
                <a:off x="5171842" y="1970933"/>
                <a:ext cx="0" cy="387927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18" name="テキスト ボックス 117">
              <a:extLst>
                <a:ext uri="{FF2B5EF4-FFF2-40B4-BE49-F238E27FC236}">
                  <a16:creationId xmlns:a16="http://schemas.microsoft.com/office/drawing/2014/main" id="{F4BAF209-0DA4-0A45-B834-0AD04890E42B}"/>
                </a:ext>
              </a:extLst>
            </p:cNvPr>
            <p:cNvSpPr txBox="1"/>
            <p:nvPr/>
          </p:nvSpPr>
          <p:spPr>
            <a:xfrm>
              <a:off x="1441774" y="1872417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1</a:t>
              </a:r>
              <a:endParaRPr kumimoji="1" lang="ja-JP" altLang="en-US" sz="1200"/>
            </a:p>
          </p:txBody>
        </p:sp>
        <p:sp>
          <p:nvSpPr>
            <p:cNvPr id="119" name="テキスト ボックス 118">
              <a:extLst>
                <a:ext uri="{FF2B5EF4-FFF2-40B4-BE49-F238E27FC236}">
                  <a16:creationId xmlns:a16="http://schemas.microsoft.com/office/drawing/2014/main" id="{2503A9F1-4AB9-4F48-94ED-914B761AAB11}"/>
                </a:ext>
              </a:extLst>
            </p:cNvPr>
            <p:cNvSpPr txBox="1"/>
            <p:nvPr/>
          </p:nvSpPr>
          <p:spPr>
            <a:xfrm>
              <a:off x="1836044" y="1874648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2</a:t>
              </a:r>
              <a:endParaRPr kumimoji="1" lang="ja-JP" altLang="en-US" sz="1200"/>
            </a:p>
          </p:txBody>
        </p:sp>
        <p:sp>
          <p:nvSpPr>
            <p:cNvPr id="120" name="テキスト ボックス 119">
              <a:extLst>
                <a:ext uri="{FF2B5EF4-FFF2-40B4-BE49-F238E27FC236}">
                  <a16:creationId xmlns:a16="http://schemas.microsoft.com/office/drawing/2014/main" id="{50919B81-087E-A141-A817-3373F5F18FDF}"/>
                </a:ext>
              </a:extLst>
            </p:cNvPr>
            <p:cNvSpPr txBox="1"/>
            <p:nvPr/>
          </p:nvSpPr>
          <p:spPr>
            <a:xfrm>
              <a:off x="2230314" y="1876879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3</a:t>
              </a:r>
              <a:endParaRPr kumimoji="1" lang="ja-JP" altLang="en-US" sz="1200"/>
            </a:p>
          </p:txBody>
        </p:sp>
        <p:sp>
          <p:nvSpPr>
            <p:cNvPr id="121" name="テキスト ボックス 120">
              <a:extLst>
                <a:ext uri="{FF2B5EF4-FFF2-40B4-BE49-F238E27FC236}">
                  <a16:creationId xmlns:a16="http://schemas.microsoft.com/office/drawing/2014/main" id="{87A315B0-AD3B-F243-B947-5292DD5C6227}"/>
                </a:ext>
              </a:extLst>
            </p:cNvPr>
            <p:cNvSpPr txBox="1"/>
            <p:nvPr/>
          </p:nvSpPr>
          <p:spPr>
            <a:xfrm>
              <a:off x="2624584" y="1879110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4</a:t>
              </a:r>
              <a:endParaRPr kumimoji="1" lang="ja-JP" altLang="en-US" sz="1200"/>
            </a:p>
          </p:txBody>
        </p:sp>
        <p:sp>
          <p:nvSpPr>
            <p:cNvPr id="122" name="テキスト ボックス 121">
              <a:extLst>
                <a:ext uri="{FF2B5EF4-FFF2-40B4-BE49-F238E27FC236}">
                  <a16:creationId xmlns:a16="http://schemas.microsoft.com/office/drawing/2014/main" id="{40FBACC7-FC51-5C45-90CA-FC7EDEAFF301}"/>
                </a:ext>
              </a:extLst>
            </p:cNvPr>
            <p:cNvSpPr txBox="1"/>
            <p:nvPr/>
          </p:nvSpPr>
          <p:spPr>
            <a:xfrm>
              <a:off x="3018854" y="1870189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5</a:t>
              </a:r>
              <a:endParaRPr kumimoji="1" lang="ja-JP" altLang="en-US" sz="1200"/>
            </a:p>
          </p:txBody>
        </p:sp>
        <p:sp>
          <p:nvSpPr>
            <p:cNvPr id="123" name="テキスト ボックス 122">
              <a:extLst>
                <a:ext uri="{FF2B5EF4-FFF2-40B4-BE49-F238E27FC236}">
                  <a16:creationId xmlns:a16="http://schemas.microsoft.com/office/drawing/2014/main" id="{2671182D-9D4B-BA42-B0C0-C9411DE60D40}"/>
                </a:ext>
              </a:extLst>
            </p:cNvPr>
            <p:cNvSpPr txBox="1"/>
            <p:nvPr/>
          </p:nvSpPr>
          <p:spPr>
            <a:xfrm>
              <a:off x="3413124" y="1881341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6</a:t>
              </a:r>
              <a:endParaRPr kumimoji="1" lang="ja-JP" altLang="en-US" sz="1200"/>
            </a:p>
          </p:txBody>
        </p:sp>
        <p:sp>
          <p:nvSpPr>
            <p:cNvPr id="124" name="テキスト ボックス 123">
              <a:extLst>
                <a:ext uri="{FF2B5EF4-FFF2-40B4-BE49-F238E27FC236}">
                  <a16:creationId xmlns:a16="http://schemas.microsoft.com/office/drawing/2014/main" id="{2FB70B48-62D0-3641-926D-F929D30AAA08}"/>
                </a:ext>
              </a:extLst>
            </p:cNvPr>
            <p:cNvSpPr txBox="1"/>
            <p:nvPr/>
          </p:nvSpPr>
          <p:spPr>
            <a:xfrm>
              <a:off x="3807394" y="1890260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7</a:t>
              </a:r>
              <a:endParaRPr kumimoji="1" lang="ja-JP" altLang="en-US" sz="1200"/>
            </a:p>
          </p:txBody>
        </p:sp>
        <p:sp>
          <p:nvSpPr>
            <p:cNvPr id="125" name="テキスト ボックス 124">
              <a:extLst>
                <a:ext uri="{FF2B5EF4-FFF2-40B4-BE49-F238E27FC236}">
                  <a16:creationId xmlns:a16="http://schemas.microsoft.com/office/drawing/2014/main" id="{5F183CD0-201F-1B40-B622-322387E112B7}"/>
                </a:ext>
              </a:extLst>
            </p:cNvPr>
            <p:cNvSpPr txBox="1"/>
            <p:nvPr/>
          </p:nvSpPr>
          <p:spPr>
            <a:xfrm>
              <a:off x="4201664" y="1883570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8</a:t>
              </a:r>
              <a:endParaRPr kumimoji="1" lang="ja-JP" altLang="en-US" sz="1200"/>
            </a:p>
          </p:txBody>
        </p:sp>
        <p:sp>
          <p:nvSpPr>
            <p:cNvPr id="126" name="テキスト ボックス 125">
              <a:extLst>
                <a:ext uri="{FF2B5EF4-FFF2-40B4-BE49-F238E27FC236}">
                  <a16:creationId xmlns:a16="http://schemas.microsoft.com/office/drawing/2014/main" id="{16F9D613-2233-AA4B-A833-3BF38582D7BB}"/>
                </a:ext>
              </a:extLst>
            </p:cNvPr>
            <p:cNvSpPr txBox="1"/>
            <p:nvPr/>
          </p:nvSpPr>
          <p:spPr>
            <a:xfrm>
              <a:off x="4595934" y="1885799"/>
              <a:ext cx="263214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9</a:t>
              </a:r>
              <a:endParaRPr kumimoji="1" lang="ja-JP" altLang="en-US" sz="1200"/>
            </a:p>
          </p:txBody>
        </p:sp>
        <p:sp>
          <p:nvSpPr>
            <p:cNvPr id="127" name="テキスト ボックス 126">
              <a:extLst>
                <a:ext uri="{FF2B5EF4-FFF2-40B4-BE49-F238E27FC236}">
                  <a16:creationId xmlns:a16="http://schemas.microsoft.com/office/drawing/2014/main" id="{66147854-8A29-6F4C-B4A9-4797607ED720}"/>
                </a:ext>
              </a:extLst>
            </p:cNvPr>
            <p:cNvSpPr txBox="1"/>
            <p:nvPr/>
          </p:nvSpPr>
          <p:spPr>
            <a:xfrm>
              <a:off x="4990200" y="1888029"/>
              <a:ext cx="341760" cy="4615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10</a:t>
              </a:r>
              <a:endParaRPr kumimoji="1" lang="ja-JP" altLang="en-US" sz="1200"/>
            </a:p>
          </p:txBody>
        </p:sp>
      </p:grpSp>
    </p:spTree>
    <p:extLst>
      <p:ext uri="{BB962C8B-B14F-4D97-AF65-F5344CB8AC3E}">
        <p14:creationId xmlns:p14="http://schemas.microsoft.com/office/powerpoint/2010/main" val="10591903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91</TotalTime>
  <Words>194</Words>
  <Application>Microsoft Macintosh PowerPoint</Application>
  <PresentationFormat>画面に合わせる (4:3)</PresentationFormat>
  <Paragraphs>61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Hiragino Kaku Gothic StdN W8</vt:lpstr>
      <vt:lpstr>Hiragino Maru Gothic ProN W4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剛 彌田</dc:creator>
  <cp:lastModifiedBy>剛 彌田</cp:lastModifiedBy>
  <cp:revision>12</cp:revision>
  <dcterms:created xsi:type="dcterms:W3CDTF">2020-09-17T01:39:32Z</dcterms:created>
  <dcterms:modified xsi:type="dcterms:W3CDTF">2022-04-08T05:04:27Z</dcterms:modified>
</cp:coreProperties>
</file>

<file path=docProps/thumbnail.jpeg>
</file>