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6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747BC2-ECA5-4C5B-B38F-CCDEC9A69F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3CDB8EE-C813-4132-A703-E05BC73CD2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56282E-724C-46A7-B421-17124ECF1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687324-8598-4B8D-9519-4C2FC37D1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F330EC-F6E0-4E59-944C-C120A822F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452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3B9174-B74B-480D-8825-839367299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B91F72D-9C22-4B9C-A6E7-36254DE612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A43BA7-58BE-4D84-A062-5D38641C5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CE2345-2C85-484C-B7BE-5E927668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A8E32C-BD77-4095-A567-C84168170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8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22A6A2E-0F92-4CBF-82BD-B6E1BAAD6D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8927725-79FB-4E46-A409-1767A0F92D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6104F8-8A78-4E43-9488-1EAF0A3F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C2C5C8-03A7-4EC1-AEA0-A2D3429C1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928701-3F30-4F7C-9EDD-D8C6F042B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169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E774CD-0275-4BF4-AC2E-5340B3701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90E6B9-C0E2-46C1-AE36-39733DA35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9B76A0-B9E7-4B61-AF1E-2591E8AD4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E1B074-8ADA-4C74-BEA6-A3CD5D85D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D0E8E7-CF2C-4493-824C-C5D47018A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638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E1A9F-D4D3-473D-BD97-BBAA5D15A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EB974A-3441-444F-A8C0-7B426937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16F902-2197-40D4-8F12-4504D4956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F38AAF-C3C2-4E05-890E-FC3C8DD6B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7D8AE5-0702-4B5F-A263-CB4784F45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86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66D412-4E26-45BC-AEF8-F4B0A51C5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A39806-E6E6-4E96-8F28-9FE6F42966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B9AE2E-1AC6-499A-892D-0E41D8648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F3D3465-A880-4656-B87B-3DA44560D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5721B0-6FBD-4034-A616-51A1611E4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D675BE-9313-457B-8670-0E8717DC7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645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71EBEB-552F-4A60-A2EA-081D68CBF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75FF9F-FD5B-4202-B8C2-4A9E60B67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E7F0BB-AA19-4E2D-A813-088978547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0B2E0B1-C7C4-4CB1-A7F9-54621C4343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5CDBD90-90CB-412B-B69A-CA9D8E76AB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67D59D4-7698-4E55-AB1E-ACC71DEA3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B5699DD-43D5-4A6E-9AF1-AA8B24B1B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ACFEB0D-F772-4BAF-AACB-8E4673154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72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EC4334-085B-4582-8D2E-40CA5D00D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CD349F7-8B08-400F-8B4E-037C1E16F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AD6667-6214-4091-B617-73DBAB97E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2E8E2BF-4FE0-4FF5-AE55-7B303C36F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165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79B11C9-9933-4A11-A3FC-BA073A819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3DE0098-F9A6-4462-922C-2771392DB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1BB72C-4A00-4A8F-8907-3C585B984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40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77893B-F7DD-4EEB-8F3B-A5FB138EE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0A2520-EA9E-4614-BD71-2BC7EC709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3BAF30A-9CB3-44F0-992E-F5C55A5F7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511D75-442F-4E75-BCC2-4AD0A4293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87E9D6-3526-4EC0-A028-AC08B7EA3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4B22A6-4E15-4B60-B763-E1340A643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17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09D664-E8F1-4C7A-B441-21A75D0AD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C38A64C-228A-4DFD-BE8C-51D272A7F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42749F8-925A-4C8D-BD85-BFB4075AF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0CC578C-4F6F-4666-B818-CDD548E31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A56CFA-170D-47F4-B627-E80F82B72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845B59F-FE4B-4225-B2A0-D76354AAB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16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BF68E67-8750-4815-BE56-31A6EECF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BF9E78-74E9-4EC6-BB4C-1C5591CF4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3D3C1B-EC99-4A72-A7B8-0A6A038F1F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1D8E7-D8B6-40ED-AFED-444B21743B11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EDCDD1-29E9-4350-878A-765419D88E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48F5F5-4A38-4342-9C86-1BD9C387C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9BA9E-5196-48FC-9F77-F6D1344AE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28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EB40B55F-899B-4225-AD82-1F6652DB37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856" t="33265" r="14871" b="14227"/>
          <a:stretch/>
        </p:blipFill>
        <p:spPr>
          <a:xfrm>
            <a:off x="358638" y="235108"/>
            <a:ext cx="8277362" cy="638778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4274D00-A23A-4CB6-A8C7-90489761AE89}"/>
              </a:ext>
            </a:extLst>
          </p:cNvPr>
          <p:cNvSpPr txBox="1"/>
          <p:nvPr/>
        </p:nvSpPr>
        <p:spPr>
          <a:xfrm>
            <a:off x="8707120" y="497840"/>
            <a:ext cx="34137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2023</a:t>
            </a:r>
            <a:r>
              <a:rPr kumimoji="1" lang="ja-JP" altLang="en-US" sz="2400" b="1" dirty="0"/>
              <a:t>年</a:t>
            </a:r>
            <a:r>
              <a:rPr kumimoji="1" lang="en-US" altLang="ja-JP" sz="2400" b="1" dirty="0"/>
              <a:t>12</a:t>
            </a:r>
            <a:r>
              <a:rPr kumimoji="1" lang="ja-JP" altLang="en-US" sz="2400" b="1" dirty="0"/>
              <a:t>月</a:t>
            </a:r>
            <a:r>
              <a:rPr kumimoji="1" lang="en-US" altLang="ja-JP" sz="2400" b="1" dirty="0"/>
              <a:t>25</a:t>
            </a:r>
            <a:r>
              <a:rPr kumimoji="1" lang="ja-JP" altLang="en-US" sz="2400" b="1" dirty="0"/>
              <a:t>日（月）</a:t>
            </a:r>
            <a:endParaRPr kumimoji="1" lang="en-US" altLang="ja-JP" sz="2400" b="1" dirty="0"/>
          </a:p>
          <a:p>
            <a:endParaRPr lang="en-US" altLang="ja-JP" sz="2400" b="1" dirty="0"/>
          </a:p>
          <a:p>
            <a:r>
              <a:rPr kumimoji="1" lang="ja-JP" altLang="en-US" sz="2400" b="1" dirty="0"/>
              <a:t>午後</a:t>
            </a:r>
            <a:r>
              <a:rPr kumimoji="1" lang="en-US" altLang="ja-JP" sz="2400" b="1" dirty="0"/>
              <a:t>1</a:t>
            </a:r>
            <a:r>
              <a:rPr kumimoji="1" lang="ja-JP" altLang="en-US" sz="2400" b="1" dirty="0"/>
              <a:t>時</a:t>
            </a:r>
            <a:r>
              <a:rPr kumimoji="1" lang="en-US" altLang="ja-JP" sz="2400" b="1" dirty="0"/>
              <a:t>3</a:t>
            </a:r>
            <a:r>
              <a:rPr kumimoji="1" lang="ja-JP" altLang="en-US" sz="2400" b="1" dirty="0"/>
              <a:t>分</a:t>
            </a:r>
            <a:r>
              <a:rPr kumimoji="1" lang="en-US" altLang="ja-JP" sz="2400" b="1" dirty="0"/>
              <a:t>12</a:t>
            </a:r>
            <a:r>
              <a:rPr kumimoji="1" lang="ja-JP" altLang="en-US" sz="2400" b="1" dirty="0"/>
              <a:t>秒の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メッセージ</a:t>
            </a:r>
            <a:endParaRPr kumimoji="1" lang="en-US" altLang="ja-JP" sz="2400" b="1" dirty="0"/>
          </a:p>
          <a:p>
            <a:endParaRPr lang="en-US" altLang="ja-JP" sz="2400" b="1" dirty="0"/>
          </a:p>
          <a:p>
            <a:endParaRPr kumimoji="1" lang="en-US" altLang="ja-JP" sz="2400" b="1" dirty="0"/>
          </a:p>
          <a:p>
            <a:r>
              <a:rPr kumimoji="1" lang="en-US" altLang="ja-JP" sz="2400" b="1" i="1" dirty="0"/>
              <a:t>Check</a:t>
            </a:r>
            <a:r>
              <a:rPr kumimoji="1" lang="ja-JP" altLang="en-US" sz="2400" b="1" i="1" dirty="0"/>
              <a:t>　</a:t>
            </a:r>
            <a:r>
              <a:rPr kumimoji="1" lang="en-US" altLang="ja-JP" sz="2400" b="1" i="1" dirty="0"/>
              <a:t>fuel!</a:t>
            </a:r>
          </a:p>
          <a:p>
            <a:endParaRPr lang="en-US" altLang="ja-JP" sz="2400" b="1" i="1" dirty="0"/>
          </a:p>
          <a:p>
            <a:r>
              <a:rPr kumimoji="1" lang="ja-JP" altLang="en-US" sz="2400" b="1" i="1" dirty="0"/>
              <a:t>は燃料切れの通知です。</a:t>
            </a:r>
            <a:endParaRPr kumimoji="1" lang="en-US" altLang="ja-JP" sz="2400" b="1" i="1" dirty="0"/>
          </a:p>
          <a:p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916143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　元治</dc:creator>
  <cp:lastModifiedBy>遠藤　元治</cp:lastModifiedBy>
  <cp:revision>1</cp:revision>
  <dcterms:created xsi:type="dcterms:W3CDTF">2023-12-27T04:10:52Z</dcterms:created>
  <dcterms:modified xsi:type="dcterms:W3CDTF">2023-12-27T04:11:55Z</dcterms:modified>
</cp:coreProperties>
</file>